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5" r:id="rId9"/>
    <p:sldId id="266" r:id="rId1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FEF"/>
    <a:srgbClr val="0089B1"/>
    <a:srgbClr val="0069B1"/>
    <a:srgbClr val="007BB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92"/>
    <p:restoredTop sz="94598"/>
  </p:normalViewPr>
  <p:slideViewPr>
    <p:cSldViewPr snapToGrid="0" snapToObjects="1">
      <p:cViewPr varScale="1">
        <p:scale>
          <a:sx n="133" d="100"/>
          <a:sy n="133" d="100"/>
        </p:scale>
        <p:origin x="984" y="120"/>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8B8A81-6E16-4FA5-BF69-0AF578A80F15}" type="datetimeFigureOut">
              <a:rPr lang="en-US" smtClean="0"/>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4B1493-3261-4389-A934-620D0594A668}" type="slidenum">
              <a:rPr lang="en-US" smtClean="0"/>
              <a:t>‹#›</a:t>
            </a:fld>
            <a:endParaRPr lang="en-US"/>
          </a:p>
        </p:txBody>
      </p:sp>
    </p:spTree>
    <p:extLst>
      <p:ext uri="{BB962C8B-B14F-4D97-AF65-F5344CB8AC3E}">
        <p14:creationId xmlns:p14="http://schemas.microsoft.com/office/powerpoint/2010/main" val="3183486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597819"/>
            <a:ext cx="7772400" cy="1102519"/>
          </a:xfrm>
        </p:spPr>
        <p:txBody>
          <a:bodyPr/>
          <a:lstStyle>
            <a:lvl1pPr>
              <a:defRPr/>
            </a:lvl1pPr>
          </a:lstStyle>
          <a:p>
            <a:r>
              <a:rPr lang="en-AU" dirty="0"/>
              <a:t>Century Gothic 44</a:t>
            </a:r>
            <a:endParaRPr lang="en-US" dirty="0"/>
          </a:p>
        </p:txBody>
      </p:sp>
      <p:sp>
        <p:nvSpPr>
          <p:cNvPr id="3" name="Subtitle 2"/>
          <p:cNvSpPr>
            <a:spLocks noGrp="1"/>
          </p:cNvSpPr>
          <p:nvPr>
            <p:ph type="subTitle" idx="1" hasCustomPrompt="1"/>
          </p:nvPr>
        </p:nvSpPr>
        <p:spPr>
          <a:xfrm>
            <a:off x="1371600" y="2914650"/>
            <a:ext cx="6400800" cy="1314450"/>
          </a:xfrm>
        </p:spPr>
        <p:txBody>
          <a:bodyPr/>
          <a:lstStyle>
            <a:lvl1pPr marL="0" indent="0" algn="ctr">
              <a:buNone/>
              <a:defRPr>
                <a:solidFill>
                  <a:srgbClr val="33333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a:t>Century Gothic 32</a:t>
            </a:r>
            <a:endParaRPr lang="en-US" dirty="0"/>
          </a:p>
        </p:txBody>
      </p:sp>
    </p:spTree>
    <p:extLst>
      <p:ext uri="{BB962C8B-B14F-4D97-AF65-F5344CB8AC3E}">
        <p14:creationId xmlns:p14="http://schemas.microsoft.com/office/powerpoint/2010/main" val="3300069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3748367"/>
            <a:ext cx="5486400" cy="425054"/>
          </a:xfrm>
        </p:spPr>
        <p:txBody>
          <a:bodyPr anchor="b"/>
          <a:lstStyle>
            <a:lvl1pPr algn="l">
              <a:defRPr sz="2000" b="1"/>
            </a:lvl1pPr>
          </a:lstStyle>
          <a:p>
            <a:r>
              <a:rPr lang="en-AU" dirty="0"/>
              <a:t>Century Gothic 20</a:t>
            </a:r>
            <a:endParaRPr lang="en-US" dirty="0"/>
          </a:p>
        </p:txBody>
      </p:sp>
      <p:sp>
        <p:nvSpPr>
          <p:cNvPr id="3" name="Picture Placeholder 2"/>
          <p:cNvSpPr>
            <a:spLocks noGrp="1"/>
          </p:cNvSpPr>
          <p:nvPr>
            <p:ph type="pic" idx="1"/>
          </p:nvPr>
        </p:nvSpPr>
        <p:spPr>
          <a:xfrm>
            <a:off x="1792288" y="970079"/>
            <a:ext cx="5486400" cy="27167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173421"/>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dirty="0"/>
              <a:t>Century Gothic 14</a:t>
            </a:r>
          </a:p>
        </p:txBody>
      </p:sp>
    </p:spTree>
    <p:extLst>
      <p:ext uri="{BB962C8B-B14F-4D97-AF65-F5344CB8AC3E}">
        <p14:creationId xmlns:p14="http://schemas.microsoft.com/office/powerpoint/2010/main" val="4175829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AU" dirty="0"/>
              <a:t>Century Gothic 44</a:t>
            </a:r>
            <a:endParaRPr lang="en-US" dirty="0"/>
          </a:p>
        </p:txBody>
      </p:sp>
      <p:sp>
        <p:nvSpPr>
          <p:cNvPr id="3" name="Vertical Text Placeholder 2"/>
          <p:cNvSpPr>
            <a:spLocks noGrp="1"/>
          </p:cNvSpPr>
          <p:nvPr>
            <p:ph type="body" orient="vert" idx="1" hasCustomPrompt="1"/>
          </p:nvPr>
        </p:nvSpPr>
        <p:spPr/>
        <p:txBody>
          <a:bodyPr vert="eaVert"/>
          <a:lstStyle>
            <a:lvl1pPr>
              <a:defRPr/>
            </a:lvl1pPr>
            <a:lvl2pPr>
              <a:defRPr/>
            </a:lvl2pPr>
            <a:lvl3pPr>
              <a:defRPr/>
            </a:lvl3pPr>
            <a:lvl4pPr>
              <a:defRPr/>
            </a:lvl4pPr>
            <a:lvl5pPr>
              <a:defRPr/>
            </a:lvl5pPr>
          </a:lstStyle>
          <a:p>
            <a:pPr lvl="0"/>
            <a:r>
              <a:rPr lang="en-AU" dirty="0"/>
              <a:t>Century Gothic 32</a:t>
            </a:r>
          </a:p>
          <a:p>
            <a:pPr lvl="1"/>
            <a:r>
              <a:rPr lang="en-AU" dirty="0"/>
              <a:t>Century Gothic 28</a:t>
            </a:r>
          </a:p>
          <a:p>
            <a:pPr lvl="2"/>
            <a:r>
              <a:rPr lang="en-AU" dirty="0"/>
              <a:t>Century Gothic 24</a:t>
            </a:r>
          </a:p>
          <a:p>
            <a:pPr lvl="3"/>
            <a:r>
              <a:rPr lang="en-AU" dirty="0"/>
              <a:t>Century Gothic 20</a:t>
            </a:r>
          </a:p>
          <a:p>
            <a:pPr lvl="4"/>
            <a:r>
              <a:rPr lang="en-AU" dirty="0"/>
              <a:t>Century Gothic 20</a:t>
            </a:r>
            <a:endParaRPr lang="en-US" dirty="0"/>
          </a:p>
        </p:txBody>
      </p:sp>
    </p:spTree>
    <p:extLst>
      <p:ext uri="{BB962C8B-B14F-4D97-AF65-F5344CB8AC3E}">
        <p14:creationId xmlns:p14="http://schemas.microsoft.com/office/powerpoint/2010/main" val="4135991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926305"/>
            <a:ext cx="2057400" cy="3930506"/>
          </a:xfrm>
        </p:spPr>
        <p:txBody>
          <a:bodyPr vert="eaVert"/>
          <a:lstStyle>
            <a:lvl1pPr>
              <a:defRPr/>
            </a:lvl1pPr>
          </a:lstStyle>
          <a:p>
            <a:r>
              <a:rPr lang="en-AU" dirty="0"/>
              <a:t>Century Gothic 44</a:t>
            </a:r>
            <a:endParaRPr lang="en-US" dirty="0"/>
          </a:p>
        </p:txBody>
      </p:sp>
      <p:sp>
        <p:nvSpPr>
          <p:cNvPr id="3" name="Vertical Text Placeholder 2"/>
          <p:cNvSpPr>
            <a:spLocks noGrp="1"/>
          </p:cNvSpPr>
          <p:nvPr>
            <p:ph type="body" orient="vert" idx="1" hasCustomPrompt="1"/>
          </p:nvPr>
        </p:nvSpPr>
        <p:spPr>
          <a:xfrm>
            <a:off x="457200" y="926305"/>
            <a:ext cx="6019800" cy="3930507"/>
          </a:xfrm>
        </p:spPr>
        <p:txBody>
          <a:bodyPr vert="eaVert"/>
          <a:lstStyle>
            <a:lvl1pPr>
              <a:defRPr/>
            </a:lvl1pPr>
            <a:lvl2pPr>
              <a:defRPr/>
            </a:lvl2pPr>
            <a:lvl3pPr>
              <a:defRPr/>
            </a:lvl3pPr>
            <a:lvl4pPr>
              <a:defRPr/>
            </a:lvl4pPr>
            <a:lvl5pPr>
              <a:defRPr/>
            </a:lvl5pPr>
          </a:lstStyle>
          <a:p>
            <a:pPr lvl="0"/>
            <a:r>
              <a:rPr lang="en-AU" dirty="0"/>
              <a:t>Century Gothic 32</a:t>
            </a:r>
          </a:p>
          <a:p>
            <a:pPr lvl="1"/>
            <a:r>
              <a:rPr lang="en-AU" dirty="0"/>
              <a:t>Century Gothic 28</a:t>
            </a:r>
          </a:p>
          <a:p>
            <a:pPr lvl="2"/>
            <a:r>
              <a:rPr lang="en-AU" dirty="0"/>
              <a:t>Century Gothic 24</a:t>
            </a:r>
          </a:p>
          <a:p>
            <a:pPr lvl="3"/>
            <a:r>
              <a:rPr lang="en-AU" dirty="0"/>
              <a:t>Century Gothic 20</a:t>
            </a:r>
          </a:p>
          <a:p>
            <a:pPr lvl="4"/>
            <a:r>
              <a:rPr lang="en-AU" dirty="0"/>
              <a:t>Century Gothic 20</a:t>
            </a:r>
            <a:endParaRPr lang="en-US" dirty="0"/>
          </a:p>
        </p:txBody>
      </p:sp>
    </p:spTree>
    <p:extLst>
      <p:ext uri="{BB962C8B-B14F-4D97-AF65-F5344CB8AC3E}">
        <p14:creationId xmlns:p14="http://schemas.microsoft.com/office/powerpoint/2010/main" val="2705868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AU" dirty="0"/>
              <a:t>Century Gothic 44</a:t>
            </a:r>
            <a:endParaRPr lang="en-US" dirty="0"/>
          </a:p>
        </p:txBody>
      </p:sp>
      <p:sp>
        <p:nvSpPr>
          <p:cNvPr id="3" name="Content Placeholder 2"/>
          <p:cNvSpPr>
            <a:spLocks noGrp="1"/>
          </p:cNvSpPr>
          <p:nvPr>
            <p:ph idx="1" hasCustomPrompt="1"/>
          </p:nvPr>
        </p:nvSpPr>
        <p:spPr/>
        <p:txBody>
          <a:bodyPr/>
          <a:lstStyle>
            <a:lvl1pPr>
              <a:defRPr>
                <a:solidFill>
                  <a:srgbClr val="333333"/>
                </a:solidFill>
              </a:defRPr>
            </a:lvl1pPr>
            <a:lvl2pPr>
              <a:defRPr>
                <a:solidFill>
                  <a:srgbClr val="333333"/>
                </a:solidFill>
              </a:defRPr>
            </a:lvl2pPr>
            <a:lvl3pPr>
              <a:defRPr>
                <a:solidFill>
                  <a:srgbClr val="333333"/>
                </a:solidFill>
              </a:defRPr>
            </a:lvl3pPr>
            <a:lvl4pPr>
              <a:defRPr>
                <a:solidFill>
                  <a:srgbClr val="333333"/>
                </a:solidFill>
              </a:defRPr>
            </a:lvl4pPr>
            <a:lvl5pPr>
              <a:defRPr>
                <a:solidFill>
                  <a:srgbClr val="333333"/>
                </a:solidFill>
              </a:defRPr>
            </a:lvl5pPr>
          </a:lstStyle>
          <a:p>
            <a:pPr lvl="0"/>
            <a:r>
              <a:rPr lang="en-AU" dirty="0"/>
              <a:t>Century Gothic 32</a:t>
            </a:r>
          </a:p>
          <a:p>
            <a:pPr lvl="1"/>
            <a:r>
              <a:rPr lang="en-AU" dirty="0"/>
              <a:t>Century Gothic 28</a:t>
            </a:r>
          </a:p>
          <a:p>
            <a:pPr lvl="2"/>
            <a:r>
              <a:rPr lang="en-AU" dirty="0"/>
              <a:t>Century Gothic 24</a:t>
            </a:r>
          </a:p>
          <a:p>
            <a:pPr lvl="3"/>
            <a:r>
              <a:rPr lang="en-AU" dirty="0"/>
              <a:t>Century Gothic 20</a:t>
            </a:r>
          </a:p>
          <a:p>
            <a:pPr lvl="4"/>
            <a:r>
              <a:rPr lang="en-AU" dirty="0"/>
              <a:t>Century Gothic 20</a:t>
            </a:r>
            <a:endParaRPr lang="en-US" dirty="0"/>
          </a:p>
        </p:txBody>
      </p:sp>
    </p:spTree>
    <p:extLst>
      <p:ext uri="{BB962C8B-B14F-4D97-AF65-F5344CB8AC3E}">
        <p14:creationId xmlns:p14="http://schemas.microsoft.com/office/powerpoint/2010/main" val="2803879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lstStyle>
            <a:lvl1pPr algn="l">
              <a:defRPr sz="4000" b="1" cap="all"/>
            </a:lvl1pPr>
          </a:lstStyle>
          <a:p>
            <a:r>
              <a:rPr lang="en-AU" dirty="0"/>
              <a:t>Century Gothic 40</a:t>
            </a:r>
            <a:endParaRPr lang="en-US" dirty="0"/>
          </a:p>
        </p:txBody>
      </p:sp>
      <p:sp>
        <p:nvSpPr>
          <p:cNvPr id="3" name="Text Placeholder 2"/>
          <p:cNvSpPr>
            <a:spLocks noGrp="1"/>
          </p:cNvSpPr>
          <p:nvPr>
            <p:ph type="body" idx="1" hasCustomPrompt="1"/>
          </p:nvPr>
        </p:nvSpPr>
        <p:spPr>
          <a:xfrm>
            <a:off x="722313" y="2180035"/>
            <a:ext cx="7772400" cy="1125140"/>
          </a:xfrm>
        </p:spPr>
        <p:txBody>
          <a:bodyPr anchor="b"/>
          <a:lstStyle>
            <a:lvl1pPr marL="0" indent="0">
              <a:buNone/>
              <a:defRPr sz="2000">
                <a:solidFill>
                  <a:srgbClr val="33333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dirty="0"/>
              <a:t>Century Gothic 20</a:t>
            </a:r>
          </a:p>
        </p:txBody>
      </p:sp>
    </p:spTree>
    <p:extLst>
      <p:ext uri="{BB962C8B-B14F-4D97-AF65-F5344CB8AC3E}">
        <p14:creationId xmlns:p14="http://schemas.microsoft.com/office/powerpoint/2010/main" val="1065193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05347"/>
            <a:ext cx="8229600" cy="857250"/>
          </a:xfrm>
        </p:spPr>
        <p:txBody>
          <a:bodyPr/>
          <a:lstStyle>
            <a:lvl1pPr>
              <a:defRPr/>
            </a:lvl1pPr>
          </a:lstStyle>
          <a:p>
            <a:r>
              <a:rPr lang="en-AU" dirty="0"/>
              <a:t>Century Gothic 44</a:t>
            </a:r>
            <a:endParaRPr lang="en-US" dirty="0"/>
          </a:p>
        </p:txBody>
      </p:sp>
      <p:sp>
        <p:nvSpPr>
          <p:cNvPr id="3" name="Content Placeholder 2"/>
          <p:cNvSpPr>
            <a:spLocks noGrp="1"/>
          </p:cNvSpPr>
          <p:nvPr>
            <p:ph sz="half" idx="1" hasCustomPrompt="1"/>
          </p:nvPr>
        </p:nvSpPr>
        <p:spPr>
          <a:xfrm>
            <a:off x="457200" y="1762597"/>
            <a:ext cx="4038600" cy="31601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a:t>Century Gothic 28</a:t>
            </a:r>
          </a:p>
          <a:p>
            <a:pPr lvl="1"/>
            <a:r>
              <a:rPr lang="en-AU" dirty="0"/>
              <a:t>Century Gothic 24</a:t>
            </a:r>
          </a:p>
          <a:p>
            <a:pPr lvl="2"/>
            <a:r>
              <a:rPr lang="en-AU" dirty="0"/>
              <a:t>Century Gothic 20</a:t>
            </a:r>
          </a:p>
          <a:p>
            <a:pPr lvl="3"/>
            <a:r>
              <a:rPr lang="en-AU" dirty="0"/>
              <a:t>Century Gothic 18</a:t>
            </a:r>
          </a:p>
          <a:p>
            <a:pPr lvl="4"/>
            <a:r>
              <a:rPr lang="en-AU" dirty="0"/>
              <a:t>Century Gothic 18</a:t>
            </a:r>
            <a:endParaRPr lang="en-US" dirty="0"/>
          </a:p>
        </p:txBody>
      </p:sp>
      <p:sp>
        <p:nvSpPr>
          <p:cNvPr id="4" name="Content Placeholder 3"/>
          <p:cNvSpPr>
            <a:spLocks noGrp="1"/>
          </p:cNvSpPr>
          <p:nvPr>
            <p:ph sz="half" idx="2" hasCustomPrompt="1"/>
          </p:nvPr>
        </p:nvSpPr>
        <p:spPr>
          <a:xfrm>
            <a:off x="4648202" y="1759417"/>
            <a:ext cx="4038600" cy="31601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a:t>Century Gothic 28</a:t>
            </a:r>
          </a:p>
          <a:p>
            <a:pPr lvl="1"/>
            <a:r>
              <a:rPr lang="en-AU" dirty="0"/>
              <a:t>Century Gothic 24</a:t>
            </a:r>
          </a:p>
          <a:p>
            <a:pPr lvl="2"/>
            <a:r>
              <a:rPr lang="en-AU" dirty="0"/>
              <a:t>Century Gothic 20</a:t>
            </a:r>
          </a:p>
          <a:p>
            <a:pPr lvl="3"/>
            <a:r>
              <a:rPr lang="en-AU" dirty="0"/>
              <a:t>Century Gothic 18</a:t>
            </a:r>
          </a:p>
          <a:p>
            <a:pPr lvl="4"/>
            <a:r>
              <a:rPr lang="en-AU" dirty="0"/>
              <a:t>Century Gothic 18</a:t>
            </a:r>
            <a:endParaRPr lang="en-US" dirty="0"/>
          </a:p>
        </p:txBody>
      </p:sp>
    </p:spTree>
    <p:extLst>
      <p:ext uri="{BB962C8B-B14F-4D97-AF65-F5344CB8AC3E}">
        <p14:creationId xmlns:p14="http://schemas.microsoft.com/office/powerpoint/2010/main" val="61394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98036"/>
            <a:ext cx="8229600" cy="857250"/>
          </a:xfrm>
        </p:spPr>
        <p:txBody>
          <a:bodyPr/>
          <a:lstStyle>
            <a:lvl1pPr>
              <a:defRPr/>
            </a:lvl1pPr>
          </a:lstStyle>
          <a:p>
            <a:r>
              <a:rPr lang="en-AU" dirty="0"/>
              <a:t>Century Gothic 44</a:t>
            </a:r>
            <a:endParaRPr lang="en-US" dirty="0"/>
          </a:p>
        </p:txBody>
      </p:sp>
      <p:sp>
        <p:nvSpPr>
          <p:cNvPr id="3" name="Text Placeholder 2"/>
          <p:cNvSpPr>
            <a:spLocks noGrp="1"/>
          </p:cNvSpPr>
          <p:nvPr>
            <p:ph type="body" idx="1" hasCustomPrompt="1"/>
          </p:nvPr>
        </p:nvSpPr>
        <p:spPr>
          <a:xfrm>
            <a:off x="457200" y="1655286"/>
            <a:ext cx="4040188" cy="5968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dirty="0"/>
              <a:t>Century Gothic 24</a:t>
            </a:r>
          </a:p>
        </p:txBody>
      </p:sp>
      <p:sp>
        <p:nvSpPr>
          <p:cNvPr id="4" name="Content Placeholder 3"/>
          <p:cNvSpPr>
            <a:spLocks noGrp="1"/>
          </p:cNvSpPr>
          <p:nvPr>
            <p:ph sz="half" idx="2" hasCustomPrompt="1"/>
          </p:nvPr>
        </p:nvSpPr>
        <p:spPr>
          <a:xfrm>
            <a:off x="457200" y="2278437"/>
            <a:ext cx="4040188" cy="26085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dirty="0"/>
              <a:t>Century Gothic 24</a:t>
            </a:r>
          </a:p>
          <a:p>
            <a:pPr lvl="1"/>
            <a:r>
              <a:rPr lang="en-AU" dirty="0"/>
              <a:t>Century Gothic 20</a:t>
            </a:r>
          </a:p>
          <a:p>
            <a:pPr lvl="2"/>
            <a:r>
              <a:rPr lang="en-AU" dirty="0"/>
              <a:t>Century Gothic 18</a:t>
            </a:r>
          </a:p>
          <a:p>
            <a:pPr lvl="3"/>
            <a:r>
              <a:rPr lang="en-AU" dirty="0"/>
              <a:t>Century Gothic 16</a:t>
            </a:r>
          </a:p>
          <a:p>
            <a:pPr lvl="4"/>
            <a:r>
              <a:rPr lang="en-AU" dirty="0"/>
              <a:t>Century Gothic 16</a:t>
            </a:r>
            <a:endParaRPr lang="en-US" dirty="0"/>
          </a:p>
        </p:txBody>
      </p:sp>
      <p:sp>
        <p:nvSpPr>
          <p:cNvPr id="5" name="Text Placeholder 4"/>
          <p:cNvSpPr>
            <a:spLocks noGrp="1"/>
          </p:cNvSpPr>
          <p:nvPr>
            <p:ph type="body" sz="quarter" idx="3" hasCustomPrompt="1"/>
          </p:nvPr>
        </p:nvSpPr>
        <p:spPr>
          <a:xfrm>
            <a:off x="4645025" y="1655286"/>
            <a:ext cx="4041775" cy="61459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dirty="0"/>
              <a:t>Century Gothic 24</a:t>
            </a:r>
          </a:p>
        </p:txBody>
      </p:sp>
      <p:sp>
        <p:nvSpPr>
          <p:cNvPr id="6" name="Content Placeholder 5"/>
          <p:cNvSpPr>
            <a:spLocks noGrp="1"/>
          </p:cNvSpPr>
          <p:nvPr>
            <p:ph sz="quarter" idx="4" hasCustomPrompt="1"/>
          </p:nvPr>
        </p:nvSpPr>
        <p:spPr>
          <a:xfrm>
            <a:off x="4645025" y="2272624"/>
            <a:ext cx="4041775" cy="267782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dirty="0"/>
              <a:t>Century Gothic 24</a:t>
            </a:r>
          </a:p>
          <a:p>
            <a:pPr lvl="1"/>
            <a:r>
              <a:rPr lang="en-AU" dirty="0"/>
              <a:t>Century Gothic 20</a:t>
            </a:r>
          </a:p>
          <a:p>
            <a:pPr lvl="2"/>
            <a:r>
              <a:rPr lang="en-AU" dirty="0"/>
              <a:t>Century Gothic 18</a:t>
            </a:r>
          </a:p>
          <a:p>
            <a:pPr lvl="3"/>
            <a:r>
              <a:rPr lang="en-AU" dirty="0"/>
              <a:t>Century Gothic 16</a:t>
            </a:r>
          </a:p>
          <a:p>
            <a:pPr lvl="4"/>
            <a:r>
              <a:rPr lang="en-AU" dirty="0"/>
              <a:t>Century Gothic 16</a:t>
            </a:r>
            <a:endParaRPr lang="en-US" dirty="0"/>
          </a:p>
        </p:txBody>
      </p:sp>
    </p:spTree>
    <p:extLst>
      <p:ext uri="{BB962C8B-B14F-4D97-AF65-F5344CB8AC3E}">
        <p14:creationId xmlns:p14="http://schemas.microsoft.com/office/powerpoint/2010/main" val="3460040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AU" dirty="0"/>
              <a:t>Century Gothic 44</a:t>
            </a:r>
            <a:endParaRPr lang="en-US" dirty="0"/>
          </a:p>
        </p:txBody>
      </p:sp>
    </p:spTree>
    <p:extLst>
      <p:ext uri="{BB962C8B-B14F-4D97-AF65-F5344CB8AC3E}">
        <p14:creationId xmlns:p14="http://schemas.microsoft.com/office/powerpoint/2010/main" val="160144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04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5896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1" y="758439"/>
            <a:ext cx="3008313" cy="871538"/>
          </a:xfrm>
        </p:spPr>
        <p:txBody>
          <a:bodyPr anchor="b"/>
          <a:lstStyle>
            <a:lvl1pPr algn="l">
              <a:defRPr sz="2000" b="1"/>
            </a:lvl1pPr>
          </a:lstStyle>
          <a:p>
            <a:r>
              <a:rPr lang="en-AU" dirty="0"/>
              <a:t>Century Gothic 20</a:t>
            </a:r>
            <a:endParaRPr lang="en-US" dirty="0"/>
          </a:p>
        </p:txBody>
      </p:sp>
      <p:sp>
        <p:nvSpPr>
          <p:cNvPr id="3" name="Content Placeholder 2"/>
          <p:cNvSpPr>
            <a:spLocks noGrp="1"/>
          </p:cNvSpPr>
          <p:nvPr>
            <p:ph idx="1" hasCustomPrompt="1"/>
          </p:nvPr>
        </p:nvSpPr>
        <p:spPr>
          <a:xfrm>
            <a:off x="3575050" y="758439"/>
            <a:ext cx="5111750" cy="4219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dirty="0"/>
              <a:t>Century Gothic 32</a:t>
            </a:r>
          </a:p>
          <a:p>
            <a:pPr lvl="1"/>
            <a:r>
              <a:rPr lang="en-AU" dirty="0"/>
              <a:t>Century Gothic 28</a:t>
            </a:r>
          </a:p>
          <a:p>
            <a:pPr lvl="2"/>
            <a:r>
              <a:rPr lang="en-AU" dirty="0"/>
              <a:t>Century Gothic 24</a:t>
            </a:r>
          </a:p>
          <a:p>
            <a:pPr lvl="3"/>
            <a:r>
              <a:rPr lang="en-AU" dirty="0"/>
              <a:t>Century Gothic 20</a:t>
            </a:r>
          </a:p>
          <a:p>
            <a:pPr lvl="4"/>
            <a:r>
              <a:rPr lang="en-AU" dirty="0"/>
              <a:t>Century Gothic 20</a:t>
            </a:r>
            <a:endParaRPr lang="en-US" dirty="0"/>
          </a:p>
        </p:txBody>
      </p:sp>
      <p:sp>
        <p:nvSpPr>
          <p:cNvPr id="4" name="Text Placeholder 3"/>
          <p:cNvSpPr>
            <a:spLocks noGrp="1"/>
          </p:cNvSpPr>
          <p:nvPr>
            <p:ph type="body" sz="half" idx="2" hasCustomPrompt="1"/>
          </p:nvPr>
        </p:nvSpPr>
        <p:spPr>
          <a:xfrm>
            <a:off x="457201" y="1629977"/>
            <a:ext cx="3008313" cy="33551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dirty="0"/>
              <a:t>Century Gothic 14</a:t>
            </a:r>
          </a:p>
        </p:txBody>
      </p:sp>
    </p:spTree>
    <p:extLst>
      <p:ext uri="{BB962C8B-B14F-4D97-AF65-F5344CB8AC3E}">
        <p14:creationId xmlns:p14="http://schemas.microsoft.com/office/powerpoint/2010/main" val="1069075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21299"/>
            <a:ext cx="8229600" cy="857250"/>
          </a:xfrm>
          <a:prstGeom prst="rect">
            <a:avLst/>
          </a:prstGeom>
        </p:spPr>
        <p:txBody>
          <a:bodyPr vert="horz" lIns="91440" tIns="45720" rIns="91440" bIns="45720" rtlCol="0" anchor="ctr">
            <a:normAutofit/>
          </a:bodyPr>
          <a:lstStyle/>
          <a:p>
            <a:r>
              <a:rPr lang="en-AU" dirty="0"/>
              <a:t>Century Gothic 44</a:t>
            </a:r>
            <a:endParaRPr lang="en-US" dirty="0"/>
          </a:p>
        </p:txBody>
      </p:sp>
      <p:sp>
        <p:nvSpPr>
          <p:cNvPr id="3" name="Text Placeholder 2"/>
          <p:cNvSpPr>
            <a:spLocks noGrp="1"/>
          </p:cNvSpPr>
          <p:nvPr>
            <p:ph type="body" idx="1"/>
          </p:nvPr>
        </p:nvSpPr>
        <p:spPr>
          <a:xfrm>
            <a:off x="457200" y="2005399"/>
            <a:ext cx="8229600" cy="3029347"/>
          </a:xfrm>
          <a:prstGeom prst="rect">
            <a:avLst/>
          </a:prstGeom>
        </p:spPr>
        <p:txBody>
          <a:bodyPr vert="horz" lIns="91440" tIns="45720" rIns="91440" bIns="45720" rtlCol="0">
            <a:normAutofit/>
          </a:bodyPr>
          <a:lstStyle/>
          <a:p>
            <a:pPr lvl="0"/>
            <a:r>
              <a:rPr lang="en-AU" dirty="0"/>
              <a:t>Century Gothic 32</a:t>
            </a:r>
          </a:p>
          <a:p>
            <a:pPr lvl="1"/>
            <a:r>
              <a:rPr lang="en-AU" dirty="0"/>
              <a:t>Century Gothic 28</a:t>
            </a:r>
          </a:p>
          <a:p>
            <a:pPr lvl="2"/>
            <a:r>
              <a:rPr lang="en-AU" dirty="0"/>
              <a:t>Century Gothic 24</a:t>
            </a:r>
          </a:p>
          <a:p>
            <a:pPr lvl="3"/>
            <a:r>
              <a:rPr lang="en-AU" dirty="0"/>
              <a:t>Century Gothic 20</a:t>
            </a:r>
          </a:p>
          <a:p>
            <a:pPr lvl="4"/>
            <a:r>
              <a:rPr lang="en-AU" dirty="0"/>
              <a:t>Century Gothic 20</a:t>
            </a:r>
            <a:endParaRPr lang="en-US" dirty="0"/>
          </a:p>
        </p:txBody>
      </p:sp>
      <p:sp>
        <p:nvSpPr>
          <p:cNvPr id="6" name="Slide Number Placeholder 5"/>
          <p:cNvSpPr txBox="1">
            <a:spLocks/>
          </p:cNvSpPr>
          <p:nvPr userDrawn="1"/>
        </p:nvSpPr>
        <p:spPr>
          <a:xfrm>
            <a:off x="5943599" y="4675190"/>
            <a:ext cx="3042271"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ACA22B2-051F-40E8-A24E-9B9580574EE3}" type="slidenum">
              <a:rPr kumimoji="0" lang="en-US" sz="1000" b="0" i="0" u="none" strike="noStrike" kern="1200" cap="none" spc="0" normalizeH="0" baseline="0" noProof="0" smtClean="0">
                <a:ln>
                  <a:noFill/>
                </a:ln>
                <a:solidFill>
                  <a:prstClr val="black">
                    <a:tint val="75000"/>
                  </a:prstClr>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prstClr val="black">
                  <a:tint val="75000"/>
                </a:prstClr>
              </a:solidFill>
              <a:effectLst/>
              <a:uLnTx/>
              <a:uFillTx/>
              <a:latin typeface="Century Gothic" panose="020B0502020202020204" pitchFamily="34" charset="0"/>
              <a:ea typeface="+mn-ea"/>
              <a:cs typeface="+mn-cs"/>
            </a:endParaRPr>
          </a:p>
        </p:txBody>
      </p:sp>
      <p:pic>
        <p:nvPicPr>
          <p:cNvPr id="11" name="図 10">
            <a:extLst>
              <a:ext uri="{FF2B5EF4-FFF2-40B4-BE49-F238E27FC236}">
                <a16:creationId xmlns:a16="http://schemas.microsoft.com/office/drawing/2014/main" id="{E8C8540D-4294-8CF4-853C-F5379BAC9583}"/>
              </a:ext>
            </a:extLst>
          </p:cNvPr>
          <p:cNvPicPr>
            <a:picLocks noChangeAspect="1"/>
          </p:cNvPicPr>
          <p:nvPr userDrawn="1"/>
        </p:nvPicPr>
        <p:blipFill>
          <a:blip r:embed="rId14"/>
          <a:stretch>
            <a:fillRect/>
          </a:stretch>
        </p:blipFill>
        <p:spPr>
          <a:xfrm>
            <a:off x="26" y="-2605"/>
            <a:ext cx="2999958" cy="776213"/>
          </a:xfrm>
          <a:prstGeom prst="rect">
            <a:avLst/>
          </a:prstGeom>
        </p:spPr>
      </p:pic>
      <p:pic>
        <p:nvPicPr>
          <p:cNvPr id="15" name="Picture 2">
            <a:extLst>
              <a:ext uri="{FF2B5EF4-FFF2-40B4-BE49-F238E27FC236}">
                <a16:creationId xmlns:a16="http://schemas.microsoft.com/office/drawing/2014/main" id="{23F2A8CA-C97F-9EEE-5C4A-E4CB2208B455}"/>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tretch>
            <a:fillRect/>
          </a:stretch>
        </p:blipFill>
        <p:spPr bwMode="auto">
          <a:xfrm>
            <a:off x="5637945" y="124777"/>
            <a:ext cx="2143916" cy="291131"/>
          </a:xfrm>
          <a:prstGeom prst="rect">
            <a:avLst/>
          </a:prstGeom>
          <a:noFill/>
          <a:extLst>
            <a:ext uri="{909E8E84-426E-40DD-AFC4-6F175D3DCCD1}">
              <a14:hiddenFill xmlns:a14="http://schemas.microsoft.com/office/drawing/2010/main">
                <a:solidFill>
                  <a:srgbClr val="FFFFFF"/>
                </a:solidFill>
              </a14:hiddenFill>
            </a:ext>
          </a:extLst>
        </p:spPr>
      </p:pic>
      <p:pic>
        <p:nvPicPr>
          <p:cNvPr id="16" name="図 15">
            <a:extLst>
              <a:ext uri="{FF2B5EF4-FFF2-40B4-BE49-F238E27FC236}">
                <a16:creationId xmlns:a16="http://schemas.microsoft.com/office/drawing/2014/main" id="{E3687A05-8DE0-42B2-9984-B1D585EFEF90}"/>
              </a:ext>
            </a:extLst>
          </p:cNvPr>
          <p:cNvPicPr>
            <a:picLocks noChangeAspect="1"/>
          </p:cNvPicPr>
          <p:nvPr userDrawn="1"/>
        </p:nvPicPr>
        <p:blipFill>
          <a:blip r:embed="rId16"/>
          <a:stretch>
            <a:fillRect/>
          </a:stretch>
        </p:blipFill>
        <p:spPr>
          <a:xfrm>
            <a:off x="7909488" y="124777"/>
            <a:ext cx="1222750" cy="291131"/>
          </a:xfrm>
          <a:prstGeom prst="rect">
            <a:avLst/>
          </a:prstGeom>
        </p:spPr>
      </p:pic>
    </p:spTree>
    <p:extLst>
      <p:ext uri="{BB962C8B-B14F-4D97-AF65-F5344CB8AC3E}">
        <p14:creationId xmlns:p14="http://schemas.microsoft.com/office/powerpoint/2010/main" val="506304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56" r:id="rId9"/>
    <p:sldLayoutId id="2147483657" r:id="rId10"/>
    <p:sldLayoutId id="2147483658" r:id="rId11"/>
    <p:sldLayoutId id="2147483659" r:id="rId12"/>
  </p:sldLayoutIdLst>
  <p:hf sldNum="0" hdr="0" dt="0"/>
  <p:txStyles>
    <p:titleStyle>
      <a:lvl1pPr algn="ctr" defTabSz="457200" rtl="0" eaLnBrk="1" latinLnBrk="0" hangingPunct="1">
        <a:spcBef>
          <a:spcPct val="0"/>
        </a:spcBef>
        <a:buNone/>
        <a:defRPr sz="4400" b="1" kern="1200">
          <a:solidFill>
            <a:srgbClr val="007BB0"/>
          </a:solidFill>
          <a:latin typeface="Century Gothic" panose="020B0502020202020204" pitchFamily="34" charset="0"/>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33333"/>
          </a:solidFill>
          <a:latin typeface="Century Gothic" panose="020B0502020202020204" pitchFamily="34" charset="0"/>
          <a:ea typeface="+mn-ea"/>
          <a:cs typeface="+mn-cs"/>
        </a:defRPr>
      </a:lvl1pPr>
      <a:lvl2pPr marL="742950" indent="-285750" algn="l" defTabSz="457200" rtl="0" eaLnBrk="1" latinLnBrk="0" hangingPunct="1">
        <a:spcBef>
          <a:spcPct val="20000"/>
        </a:spcBef>
        <a:buFont typeface="Arial"/>
        <a:buChar char="–"/>
        <a:defRPr sz="2800" kern="1200">
          <a:solidFill>
            <a:srgbClr val="333333"/>
          </a:solidFill>
          <a:latin typeface="Century Gothic" panose="020B0502020202020204" pitchFamily="34" charset="0"/>
          <a:ea typeface="+mn-ea"/>
          <a:cs typeface="+mn-cs"/>
        </a:defRPr>
      </a:lvl2pPr>
      <a:lvl3pPr marL="1143000" indent="-228600" algn="l" defTabSz="457200" rtl="0" eaLnBrk="1" latinLnBrk="0" hangingPunct="1">
        <a:spcBef>
          <a:spcPct val="20000"/>
        </a:spcBef>
        <a:buFont typeface="Arial"/>
        <a:buChar char="•"/>
        <a:defRPr sz="2400" kern="1200">
          <a:solidFill>
            <a:srgbClr val="333333"/>
          </a:solidFill>
          <a:latin typeface="Century Gothic" panose="020B0502020202020204" pitchFamily="34" charset="0"/>
          <a:ea typeface="+mn-ea"/>
          <a:cs typeface="+mn-cs"/>
        </a:defRPr>
      </a:lvl3pPr>
      <a:lvl4pPr marL="1600200" indent="-228600" algn="l" defTabSz="457200" rtl="0" eaLnBrk="1" latinLnBrk="0" hangingPunct="1">
        <a:spcBef>
          <a:spcPct val="20000"/>
        </a:spcBef>
        <a:buFont typeface="Arial"/>
        <a:buChar char="–"/>
        <a:defRPr sz="2000" kern="1200">
          <a:solidFill>
            <a:srgbClr val="333333"/>
          </a:solidFill>
          <a:latin typeface="Century Gothic" panose="020B0502020202020204" pitchFamily="34" charset="0"/>
          <a:ea typeface="+mn-ea"/>
          <a:cs typeface="+mn-cs"/>
        </a:defRPr>
      </a:lvl4pPr>
      <a:lvl5pPr marL="2057400" indent="-228600" algn="l" defTabSz="457200" rtl="0" eaLnBrk="1" latinLnBrk="0" hangingPunct="1">
        <a:spcBef>
          <a:spcPct val="20000"/>
        </a:spcBef>
        <a:buFont typeface="Arial"/>
        <a:buChar char="»"/>
        <a:defRPr sz="2000" kern="1200">
          <a:solidFill>
            <a:srgbClr val="333333"/>
          </a:solidFill>
          <a:latin typeface="Century Gothic" panose="020B0502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7EAC3-A801-54FB-610F-002A88882808}"/>
              </a:ext>
            </a:extLst>
          </p:cNvPr>
          <p:cNvSpPr>
            <a:spLocks noGrp="1"/>
          </p:cNvSpPr>
          <p:nvPr>
            <p:ph type="ctrTitle"/>
          </p:nvPr>
        </p:nvSpPr>
        <p:spPr>
          <a:xfrm>
            <a:off x="685800" y="1179129"/>
            <a:ext cx="7772400" cy="1102519"/>
          </a:xfrm>
        </p:spPr>
        <p:txBody>
          <a:bodyPr/>
          <a:lstStyle/>
          <a:p>
            <a:endParaRPr lang="en-US" dirty="0"/>
          </a:p>
        </p:txBody>
      </p:sp>
      <p:sp>
        <p:nvSpPr>
          <p:cNvPr id="3" name="Subtitle 2">
            <a:extLst>
              <a:ext uri="{FF2B5EF4-FFF2-40B4-BE49-F238E27FC236}">
                <a16:creationId xmlns:a16="http://schemas.microsoft.com/office/drawing/2014/main" id="{9F1A25D7-3507-353E-D399-0F0C6263BC1B}"/>
              </a:ext>
            </a:extLst>
          </p:cNvPr>
          <p:cNvSpPr>
            <a:spLocks noGrp="1"/>
          </p:cNvSpPr>
          <p:nvPr>
            <p:ph type="subTitle" idx="1"/>
          </p:nvPr>
        </p:nvSpPr>
        <p:spPr>
          <a:xfrm>
            <a:off x="1298027" y="2571750"/>
            <a:ext cx="6400800" cy="1314450"/>
          </a:xfrm>
        </p:spPr>
        <p:txBody>
          <a:bodyPr/>
          <a:lstStyle/>
          <a:p>
            <a:endParaRPr lang="en-US" dirty="0"/>
          </a:p>
        </p:txBody>
      </p:sp>
      <p:sp>
        <p:nvSpPr>
          <p:cNvPr id="5" name="TextBox 4">
            <a:extLst>
              <a:ext uri="{FF2B5EF4-FFF2-40B4-BE49-F238E27FC236}">
                <a16:creationId xmlns:a16="http://schemas.microsoft.com/office/drawing/2014/main" id="{698CD78D-F7D9-D8B6-711C-E452E5C80226}"/>
              </a:ext>
            </a:extLst>
          </p:cNvPr>
          <p:cNvSpPr txBox="1"/>
          <p:nvPr/>
        </p:nvSpPr>
        <p:spPr>
          <a:xfrm>
            <a:off x="1233000" y="4050415"/>
            <a:ext cx="6804000" cy="1015663"/>
          </a:xfrm>
          <a:prstGeom prst="rect">
            <a:avLst/>
          </a:prstGeom>
          <a:noFill/>
        </p:spPr>
        <p:txBody>
          <a:bodyPr wrap="square" rtlCol="0">
            <a:spAutoFit/>
          </a:bodyPr>
          <a:lstStyle/>
          <a:p>
            <a:pPr algn="ctr"/>
            <a:r>
              <a:rPr lang="en-US" sz="1000" b="1" dirty="0">
                <a:solidFill>
                  <a:srgbClr val="000000"/>
                </a:solidFill>
                <a:cs typeface="Arial" pitchFamily="34" charset="0"/>
                <a:sym typeface="Symbol" pitchFamily="18" charset="2"/>
              </a:rPr>
              <a:t>©</a:t>
            </a:r>
            <a:r>
              <a:rPr lang="en-US" sz="1000" b="1" dirty="0">
                <a:solidFill>
                  <a:srgbClr val="000000"/>
                </a:solidFill>
                <a:cs typeface="Arial" pitchFamily="34" charset="0"/>
                <a:sym typeface="Arial Bold" pitchFamily="-65" charset="0"/>
              </a:rPr>
              <a:t> &lt;Insert name, Company or Institute&gt;</a:t>
            </a:r>
          </a:p>
          <a:p>
            <a:pPr algn="ctr"/>
            <a:endParaRPr lang="en-US" sz="1000" i="1" dirty="0"/>
          </a:p>
          <a:p>
            <a:pPr algn="ctr"/>
            <a:r>
              <a:rPr lang="en-US" sz="1000" i="1" dirty="0"/>
              <a:t>This </a:t>
            </a:r>
            <a:r>
              <a:rPr lang="en-US" altLang="ja-JP" sz="1000" i="1" dirty="0"/>
              <a:t>presentation</a:t>
            </a:r>
            <a:r>
              <a:rPr lang="en-US" sz="1000" i="1" dirty="0"/>
              <a:t> has been prepared for the 33rd International Congress of Actuaries.</a:t>
            </a:r>
          </a:p>
          <a:p>
            <a:pPr algn="ctr"/>
            <a:r>
              <a:rPr lang="en-US" sz="1000" i="1" dirty="0"/>
              <a:t>The Institute of Actuaries of Japan (IAJ) and the International Actuarial Association (IAA) assume no responsibility for the opinions or content expressed in these presentation slides. Furthermore, the opinions and content contained herein do not necessarily reflect the views of the IAJ or the IAA.</a:t>
            </a:r>
          </a:p>
        </p:txBody>
      </p:sp>
    </p:spTree>
    <p:extLst>
      <p:ext uri="{BB962C8B-B14F-4D97-AF65-F5344CB8AC3E}">
        <p14:creationId xmlns:p14="http://schemas.microsoft.com/office/powerpoint/2010/main" val="1253331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7A379-92BD-8536-3A91-E9EB17DEED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EE3253-99FA-280D-3C96-9A371A0120E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04618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75228-4BB6-803A-6C17-2917B0872D13}"/>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8383D53B-18EC-067F-A21F-98A53A8DAF3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08134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5B4DB-7DC4-CCF9-C3EF-F650F7BC1E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D54430A-3432-69C6-A074-F3782C2F3092}"/>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3750A0E0-6E8E-DEB7-2AA7-BAC25F12721E}"/>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65356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85309-EE35-F3EA-DED8-35E2D8F3E7D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B3C55A5A-9D35-A417-A15E-DB3A3852F499}"/>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C93F5731-B276-9214-C773-6795193537FC}"/>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A4FA31C7-E854-F4BE-7771-BD400A86FE0C}"/>
              </a:ext>
            </a:extLst>
          </p:cNvPr>
          <p:cNvSpPr>
            <a:spLocks noGrp="1"/>
          </p:cNvSpPr>
          <p:nvPr>
            <p:ph type="body" sz="quarter" idx="3"/>
          </p:nvPr>
        </p:nvSpPr>
        <p:spPr/>
        <p:txBody>
          <a:bodyPr/>
          <a:lstStyle/>
          <a:p>
            <a:endParaRPr lang="en-US"/>
          </a:p>
        </p:txBody>
      </p:sp>
      <p:sp>
        <p:nvSpPr>
          <p:cNvPr id="6" name="Content Placeholder 5">
            <a:extLst>
              <a:ext uri="{FF2B5EF4-FFF2-40B4-BE49-F238E27FC236}">
                <a16:creationId xmlns:a16="http://schemas.microsoft.com/office/drawing/2014/main" id="{06ED00E5-C23D-8FD6-4B74-2CE21A6912DB}"/>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106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B5FB2-DE08-01C4-4B0F-3D45E31A046E}"/>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875397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4939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2BADE-E515-804B-B55F-74CCC66594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9A7ADDF-46AE-931B-4449-D1975A791412}"/>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9335E75A-FD70-A059-49F1-4B050C0EEC95}"/>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950594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E57C4-B71A-0C98-24A3-83B1CB86237C}"/>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F5FAD789-C5B5-DEFD-89C3-DB073D66FA6A}"/>
              </a:ext>
            </a:extLst>
          </p:cNvPr>
          <p:cNvSpPr>
            <a:spLocks noGrp="1"/>
          </p:cNvSpPr>
          <p:nvPr>
            <p:ph type="pic" idx="1"/>
          </p:nvPr>
        </p:nvSpPr>
        <p:spPr/>
        <p:txBody>
          <a:bodyPr/>
          <a:lstStyle/>
          <a:p>
            <a:endParaRPr lang="ja-JP" altLang="en-US"/>
          </a:p>
        </p:txBody>
      </p:sp>
      <p:sp>
        <p:nvSpPr>
          <p:cNvPr id="4" name="Text Placeholder 3">
            <a:extLst>
              <a:ext uri="{FF2B5EF4-FFF2-40B4-BE49-F238E27FC236}">
                <a16:creationId xmlns:a16="http://schemas.microsoft.com/office/drawing/2014/main" id="{D3489508-7C9E-1F4A-FD79-04F213E95097}"/>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613860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74</Words>
  <Application>Microsoft Office PowerPoint</Application>
  <PresentationFormat>画面に合わせる (16:9)</PresentationFormat>
  <Paragraphs>4</Paragraphs>
  <Slides>9</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Arial</vt:lpstr>
      <vt:lpstr>Calibri</vt:lpstr>
      <vt:lpstr>Century Gothic</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KPD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Palmer</dc:creator>
  <cp:lastModifiedBy>Tomio Murata</cp:lastModifiedBy>
  <cp:revision>48</cp:revision>
  <dcterms:created xsi:type="dcterms:W3CDTF">2012-12-16T22:26:29Z</dcterms:created>
  <dcterms:modified xsi:type="dcterms:W3CDTF">2025-12-02T05:34:45Z</dcterms:modified>
</cp:coreProperties>
</file>